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9" r:id="rId2"/>
    <p:sldId id="328" r:id="rId3"/>
    <p:sldId id="320" r:id="rId4"/>
    <p:sldId id="330" r:id="rId5"/>
    <p:sldId id="334" r:id="rId6"/>
    <p:sldId id="331" r:id="rId7"/>
    <p:sldId id="325" r:id="rId8"/>
    <p:sldId id="306" r:id="rId9"/>
    <p:sldId id="313" r:id="rId10"/>
    <p:sldId id="333" r:id="rId11"/>
    <p:sldId id="323" r:id="rId12"/>
    <p:sldId id="324" r:id="rId13"/>
    <p:sldId id="314" r:id="rId14"/>
    <p:sldId id="326" r:id="rId15"/>
    <p:sldId id="327" r:id="rId16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0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" y="125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A9761A01-4F9E-4D49-A261-FECA25F92C43}" type="datetimeFigureOut">
              <a:rPr lang="x-none" smtClean="0"/>
              <a:t>25.08.2023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76872"/>
            <a:ext cx="5438711" cy="3908752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21FACBBE-260E-45ED-ACEF-1A037926CB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6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6551576-78DF-4FE1-81D1-516654A5D67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8/25/2023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10C1A8E-C593-4E53-8391-39639355BE6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0205" y="1433384"/>
            <a:ext cx="129993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pPr algn="ctr"/>
            <a:r>
              <a:rPr lang="ru-RU" sz="3200" b="1" i="1" dirty="0"/>
              <a:t> «</a:t>
            </a:r>
            <a:r>
              <a:rPr lang="ru-RU" sz="3200" b="1" i="1" dirty="0" err="1"/>
              <a:t>Психологічна</a:t>
            </a:r>
            <a:r>
              <a:rPr lang="ru-RU" sz="3200" b="1" i="1" dirty="0"/>
              <a:t> </a:t>
            </a:r>
            <a:r>
              <a:rPr lang="ru-RU" sz="3200" b="1" i="1" dirty="0" err="1"/>
              <a:t>безпека</a:t>
            </a:r>
            <a:r>
              <a:rPr lang="ru-RU" sz="3200" b="1" i="1" dirty="0"/>
              <a:t> </a:t>
            </a:r>
            <a:r>
              <a:rPr lang="ru-RU" sz="3200" b="1" i="1" dirty="0" err="1"/>
              <a:t>під</a:t>
            </a:r>
            <a:r>
              <a:rPr lang="ru-RU" sz="3200" b="1" i="1" dirty="0"/>
              <a:t> час </a:t>
            </a:r>
            <a:r>
              <a:rPr lang="ru-RU" sz="3200" b="1" i="1" dirty="0" err="1"/>
              <a:t>повітряної</a:t>
            </a:r>
            <a:r>
              <a:rPr lang="ru-RU" sz="3200" b="1" i="1" dirty="0"/>
              <a:t> </a:t>
            </a:r>
            <a:r>
              <a:rPr lang="ru-RU" sz="3200" b="1" i="1" dirty="0" err="1"/>
              <a:t>тривоги</a:t>
            </a:r>
            <a:r>
              <a:rPr lang="ru-RU" sz="3200" b="1" i="1" dirty="0"/>
              <a:t>»</a:t>
            </a:r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254C6-E89F-4F4A-BAF0-187F0F6AD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3" y="4709805"/>
            <a:ext cx="5912451" cy="37716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6288DC-E614-4CA2-A00A-7735B63BDD98}"/>
              </a:ext>
            </a:extLst>
          </p:cNvPr>
          <p:cNvSpPr/>
          <p:nvPr/>
        </p:nvSpPr>
        <p:spPr>
          <a:xfrm>
            <a:off x="5779649" y="4881890"/>
            <a:ext cx="1226868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endParaRPr lang="ru-RU" sz="2800" b="1" i="1" dirty="0">
              <a:solidFill>
                <a:prstClr val="black"/>
              </a:solidFill>
            </a:endParaRPr>
          </a:p>
          <a:p>
            <a:r>
              <a:rPr lang="ru-RU" sz="2800" b="1" i="1" dirty="0">
                <a:solidFill>
                  <a:prstClr val="black"/>
                </a:solidFill>
              </a:rPr>
              <a:t>						Людмила </a:t>
            </a:r>
            <a:r>
              <a:rPr lang="ru-RU" sz="2800" b="1" i="1" dirty="0" err="1">
                <a:solidFill>
                  <a:prstClr val="black"/>
                </a:solidFill>
              </a:rPr>
              <a:t>Єхалова</a:t>
            </a:r>
            <a:r>
              <a:rPr lang="ru-RU" sz="2800" b="1" i="1" dirty="0">
                <a:solidFill>
                  <a:prstClr val="black"/>
                </a:solidFill>
              </a:rPr>
              <a:t>, психолог ЦПРПП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1256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1A07EE-64C2-410B-AFF6-DF5D005A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175094"/>
            <a:ext cx="10271760" cy="99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9DB0C5-D01F-47EB-B6EA-C713FEDE9705}"/>
              </a:ext>
            </a:extLst>
          </p:cNvPr>
          <p:cNvSpPr/>
          <p:nvPr/>
        </p:nvSpPr>
        <p:spPr>
          <a:xfrm>
            <a:off x="1295400" y="1694329"/>
            <a:ext cx="16032480" cy="692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UA" sz="2400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UA" sz="24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скерувати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заякоритися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теперішньому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видихів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носом, 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видихайте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ротом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(можете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злегка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губи так,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користуєтеся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соломинкою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Покладіть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ступні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Поворушіть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Згорніть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розгорніть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Витратьте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хвилинку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помітити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ногах.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ногами об землю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ногах, і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контактуєте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поверхнями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опускаючи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ноги донизу.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Стисніть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 в кулаки, 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розслабте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Притисніть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одна до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утримуйте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позу 15 секунд.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руках.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Жваво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звук і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тепла.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Простягніть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 над головою,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намагаєтеся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неба.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Розтягуйтеся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5 секунд.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Опустіть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 і дайте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розслабитися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видихів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відчуйте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uk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D2B2E0-6FFE-410F-9A96-6B2E63F8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62" y="469582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0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21DA44-15CB-4474-9A71-8531A75A114E}"/>
              </a:ext>
            </a:extLst>
          </p:cNvPr>
          <p:cNvSpPr/>
          <p:nvPr/>
        </p:nvSpPr>
        <p:spPr>
          <a:xfrm>
            <a:off x="2407920" y="2471711"/>
            <a:ext cx="14432280" cy="642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UA" sz="2400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Когнітивні</a:t>
            </a:r>
            <a:r>
              <a:rPr lang="ru-UA" sz="24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переключити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дискомфортних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думок та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будь-коли та у будь-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Експериментуйте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працюватиме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вас.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Називайте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бачите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Опишіть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кроки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вмієте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добре.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готування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улюбленої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страви.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Візьміть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предмет і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докладно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опишіть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текстуру,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вагу, запах і будь-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помічаєте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3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задом наперед.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улюблене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задом наперед.</a:t>
            </a:r>
            <a:endParaRPr lang="ru-UA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Подумайте про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/предмет і «намалюйте»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думках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пальцем в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UA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C02EDB-2227-423C-8162-390D2B0F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261" y="289561"/>
            <a:ext cx="2557462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D3DB93-D1E0-4DF3-89B8-0DB5EC9CEF64}"/>
              </a:ext>
            </a:extLst>
          </p:cNvPr>
          <p:cNvSpPr/>
          <p:nvPr/>
        </p:nvSpPr>
        <p:spPr>
          <a:xfrm>
            <a:off x="2124635" y="1317812"/>
            <a:ext cx="14590059" cy="449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350"/>
              </a:spcAf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ксперти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ЮНІСЕФ у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партнерстві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розробили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порадник</a:t>
            </a:r>
            <a:r>
              <a:rPr lang="ru-UA" sz="20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20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низку активностей для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перебуванням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бомбосховищі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повітряної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0"/>
              </a:spcAft>
            </a:pP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розраховані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вікові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початкова школа (6–10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(11–14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старша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(15–18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0"/>
              </a:spcAft>
            </a:pP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стендапів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0"/>
              </a:spcAft>
            </a:pP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FA2DD7-7B7E-4D44-98CD-4764C04A8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829" y="2808936"/>
            <a:ext cx="5735171" cy="57351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AA5CEA-A87D-4A8E-9728-3E028A9D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40" y="5288280"/>
            <a:ext cx="3584168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C9DAE7-FA43-46DD-832E-4ED089182A67}"/>
              </a:ext>
            </a:extLst>
          </p:cNvPr>
          <p:cNvSpPr/>
          <p:nvPr/>
        </p:nvSpPr>
        <p:spPr>
          <a:xfrm>
            <a:off x="2895600" y="1584960"/>
            <a:ext cx="10820400" cy="730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скеровувати</a:t>
            </a:r>
            <a:r>
              <a:rPr lang="uk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іграшк</a:t>
            </a:r>
            <a:r>
              <a:rPr lang="uk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прикріпити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(як брелок),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яку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б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обнімати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яка б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на липучках,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кріпилась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би на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ґудзик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браслет.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пляшку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з водою, по типу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пляшки-поїлки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поп-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іт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безпечну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жмакалку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батькам </a:t>
            </a: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звертаємо</a:t>
            </a: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UA" sz="2400" b="1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розповідаємо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та буде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ми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йдемо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разом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слухаємо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дивимось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пісню-руханку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Крокуй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даємо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емоціях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неприємно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страшно, особливо, коли темно. Я б точно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злякалась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молодець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мужньо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тримаєшся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. А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робила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робив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: «А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коли (страшно, темно,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сумно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)?»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І разом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співаємо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граємо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б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відтворити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без нас,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вчимо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потягуськи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знімати</a:t>
            </a:r>
            <a:r>
              <a:rPr lang="ru-UA" sz="2400" dirty="0"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спазм </a:t>
            </a:r>
            <a:endParaRPr lang="ru-UA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2608AF-589E-4343-86B3-360C06EF0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571" y="1905000"/>
            <a:ext cx="2513764" cy="14620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3BA83A-E942-453D-9F94-5C29A7F5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4235" y="3990022"/>
            <a:ext cx="2324100" cy="1971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53D86F-6DBF-4CB2-85EF-A8C7C7120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476" y="7117080"/>
            <a:ext cx="2637334" cy="16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6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F3BC7-0141-4E20-947D-F3604381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578224"/>
            <a:ext cx="16458840" cy="2706184"/>
          </a:xfrm>
        </p:spPr>
        <p:txBody>
          <a:bodyPr/>
          <a:lstStyle/>
          <a:p>
            <a:r>
              <a:rPr lang="uk-UA" dirty="0"/>
              <a:t>С. </a:t>
            </a:r>
            <a:r>
              <a:rPr lang="uk-UA" dirty="0" err="1"/>
              <a:t>Ройз</a:t>
            </a:r>
            <a:r>
              <a:rPr lang="uk-UA" dirty="0"/>
              <a:t> 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C53B25-A8A7-4044-8692-B45796F7E79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14400" y="733484"/>
            <a:ext cx="16458840" cy="1394476"/>
          </a:xfrm>
        </p:spPr>
        <p:txBody>
          <a:bodyPr/>
          <a:lstStyle/>
          <a:p>
            <a:r>
              <a:rPr lang="uk-UA" dirty="0"/>
              <a:t>Коли сирену чую 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F0CAE2-46D0-4E13-84D5-0A791DEDB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" y="1826714"/>
            <a:ext cx="3240742" cy="3240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4CF3D9-D749-45DA-89E9-56B16C4A7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49" y="2235652"/>
            <a:ext cx="5760457" cy="58156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5B1259-D141-4D1D-8B0C-8FFD772CB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1" y="6265733"/>
            <a:ext cx="6952381" cy="39142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F69308-5E41-469B-A27C-0B0E5D300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630" y="733484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7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E85208-EC28-4877-8D39-EB03053CDD6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81634" y="537882"/>
            <a:ext cx="16391605" cy="1590078"/>
          </a:xfrm>
        </p:spPr>
        <p:txBody>
          <a:bodyPr/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ru-RU" sz="3600" dirty="0" err="1"/>
              <a:t>Кабінетом</a:t>
            </a:r>
            <a:r>
              <a:rPr lang="ru-RU" sz="3600" dirty="0"/>
              <a:t> </a:t>
            </a:r>
            <a:r>
              <a:rPr lang="ru-RU" sz="3600" dirty="0" err="1"/>
              <a:t>Міністрів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 </a:t>
            </a:r>
            <a:r>
              <a:rPr lang="ru-RU" sz="3600" dirty="0" err="1"/>
              <a:t>ухвалено</a:t>
            </a:r>
            <a:r>
              <a:rPr lang="ru-RU" sz="3600" dirty="0"/>
              <a:t> </a:t>
            </a:r>
            <a:r>
              <a:rPr lang="ru-RU" sz="3600" dirty="0" err="1"/>
              <a:t>Концепцію</a:t>
            </a:r>
            <a:r>
              <a:rPr lang="ru-RU" sz="3600" dirty="0"/>
              <a:t> </a:t>
            </a:r>
            <a:r>
              <a:rPr lang="ru-RU" sz="3600" dirty="0" err="1"/>
              <a:t>безпеки</a:t>
            </a:r>
            <a:r>
              <a:rPr lang="ru-RU" sz="3600" dirty="0"/>
              <a:t> </a:t>
            </a:r>
            <a:r>
              <a:rPr lang="ru-RU" sz="3600" dirty="0" err="1"/>
              <a:t>закладів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  </a:t>
            </a:r>
          </a:p>
          <a:p>
            <a:r>
              <a:rPr lang="ru-RU" sz="3600" b="1" dirty="0"/>
              <a:t>№ 301-р </a:t>
            </a:r>
            <a:r>
              <a:rPr lang="ru-RU" sz="3600" b="1" dirty="0" err="1"/>
              <a:t>від</a:t>
            </a:r>
            <a:r>
              <a:rPr lang="ru-RU" sz="3600" b="1" dirty="0"/>
              <a:t> 7 </a:t>
            </a:r>
            <a:r>
              <a:rPr lang="ru-RU" sz="3600" b="1" dirty="0" err="1"/>
              <a:t>квітня</a:t>
            </a:r>
            <a:r>
              <a:rPr lang="ru-RU" sz="3600" b="1" dirty="0"/>
              <a:t> 2023 р. </a:t>
            </a:r>
          </a:p>
          <a:p>
            <a:r>
              <a:rPr lang="ru-RU" sz="3600" dirty="0" err="1"/>
              <a:t>Питання</a:t>
            </a:r>
            <a:r>
              <a:rPr lang="ru-RU" sz="3600" dirty="0"/>
              <a:t> </a:t>
            </a:r>
            <a:r>
              <a:rPr lang="ru-RU" sz="3600" dirty="0" err="1"/>
              <a:t>безпеки</a:t>
            </a:r>
            <a:r>
              <a:rPr lang="ru-RU" sz="3600" dirty="0"/>
              <a:t> </a:t>
            </a:r>
            <a:r>
              <a:rPr lang="ru-RU" sz="3600" dirty="0" err="1"/>
              <a:t>закладів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 та </a:t>
            </a:r>
            <a:r>
              <a:rPr lang="ru-RU" sz="3600" dirty="0" err="1"/>
              <a:t>забезпечення</a:t>
            </a:r>
            <a:r>
              <a:rPr lang="ru-RU" sz="3600" dirty="0"/>
              <a:t> </a:t>
            </a:r>
            <a:r>
              <a:rPr lang="ru-RU" sz="3600" dirty="0" err="1"/>
              <a:t>рівних</a:t>
            </a:r>
            <a:r>
              <a:rPr lang="ru-RU" sz="3600" dirty="0"/>
              <a:t>, </a:t>
            </a:r>
            <a:r>
              <a:rPr lang="ru-RU" sz="3600" dirty="0" err="1"/>
              <a:t>належних</a:t>
            </a:r>
            <a:r>
              <a:rPr lang="ru-RU" sz="3600" dirty="0"/>
              <a:t> і </a:t>
            </a:r>
            <a:r>
              <a:rPr lang="ru-RU" sz="3600" dirty="0" err="1"/>
              <a:t>безпечних</a:t>
            </a:r>
            <a:r>
              <a:rPr lang="ru-RU" sz="3600" dirty="0"/>
              <a:t> умов </a:t>
            </a:r>
            <a:r>
              <a:rPr lang="ru-RU" sz="3600" dirty="0" err="1"/>
              <a:t>здобуття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 та </a:t>
            </a:r>
            <a:r>
              <a:rPr lang="ru-RU" sz="3600" dirty="0" err="1"/>
              <a:t>організації</a:t>
            </a:r>
            <a:r>
              <a:rPr lang="ru-RU" sz="3600" dirty="0"/>
              <a:t> </a:t>
            </a:r>
            <a:r>
              <a:rPr lang="ru-RU" sz="3600" dirty="0" err="1"/>
              <a:t>безпечного</a:t>
            </a:r>
            <a:r>
              <a:rPr lang="ru-RU" sz="3600" dirty="0"/>
              <a:t> </a:t>
            </a:r>
            <a:r>
              <a:rPr lang="ru-RU" sz="3600" dirty="0" err="1"/>
              <a:t>освітнього</a:t>
            </a:r>
            <a:r>
              <a:rPr lang="ru-RU" sz="3600" dirty="0"/>
              <a:t> </a:t>
            </a:r>
            <a:r>
              <a:rPr lang="ru-RU" sz="3600" dirty="0" err="1"/>
              <a:t>середовища</a:t>
            </a:r>
            <a:r>
              <a:rPr lang="ru-RU" sz="3600" dirty="0"/>
              <a:t> є особливо </a:t>
            </a:r>
            <a:r>
              <a:rPr lang="ru-RU" sz="3600" dirty="0" err="1"/>
              <a:t>актуальним</a:t>
            </a:r>
            <a:r>
              <a:rPr lang="ru-RU" sz="3600" dirty="0"/>
              <a:t> у </a:t>
            </a:r>
            <a:r>
              <a:rPr lang="ru-RU" sz="3600" dirty="0" err="1"/>
              <a:t>зв’язку</a:t>
            </a:r>
            <a:r>
              <a:rPr lang="ru-RU" sz="3600" dirty="0"/>
              <a:t> з </a:t>
            </a:r>
            <a:r>
              <a:rPr lang="ru-RU" sz="3600" dirty="0" err="1"/>
              <a:t>військовою</a:t>
            </a:r>
            <a:r>
              <a:rPr lang="ru-RU" sz="3600" dirty="0"/>
              <a:t> </a:t>
            </a:r>
            <a:r>
              <a:rPr lang="ru-RU" sz="3600" dirty="0" err="1"/>
              <a:t>агресією</a:t>
            </a:r>
            <a:r>
              <a:rPr lang="ru-RU" sz="3600" dirty="0"/>
              <a:t>.</a:t>
            </a:r>
            <a:endParaRPr lang="en-US" sz="3600" dirty="0"/>
          </a:p>
          <a:p>
            <a:endParaRPr lang="ru-RU" sz="3600" dirty="0"/>
          </a:p>
          <a:p>
            <a:r>
              <a:rPr lang="uk-UA" sz="3600" b="1" dirty="0"/>
              <a:t>Комплексна безпека освітнього середовища </a:t>
            </a:r>
            <a:r>
              <a:rPr lang="uk-UA" sz="3600" dirty="0"/>
              <a:t>– це комплекс заходів, спрямованих на збереження життя та здоров’я всіх учасників освітнього процесу, а також матеріальних цінностей закладу освіти від можливих нещасних випадків, пожеж, аварій та інших надзвичайних ситуацій. Вона включає </a:t>
            </a:r>
            <a:r>
              <a:rPr lang="uk-UA" sz="3600" b="1" dirty="0"/>
              <a:t>фізичну, соціальну, психологічну та інформаційну безпеку.</a:t>
            </a:r>
            <a:endParaRPr lang="ru-RU" sz="3600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E9A75F-A561-4071-A625-10A3909D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" y="326867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26C23-3F53-434D-9F74-652EFC2E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E85208-EC28-4877-8D39-EB03053CDD6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r>
              <a:rPr lang="uk-UA" dirty="0">
                <a:latin typeface="+mn-lt"/>
              </a:rPr>
              <a:t>Б</a:t>
            </a:r>
            <a:r>
              <a:rPr lang="ru-UA" dirty="0" err="1">
                <a:latin typeface="+mn-lt"/>
              </a:rPr>
              <a:t>езпека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дитини</a:t>
            </a:r>
            <a:r>
              <a:rPr lang="ru-UA" dirty="0">
                <a:latin typeface="+mn-lt"/>
              </a:rPr>
              <a:t>. </a:t>
            </a:r>
            <a:endParaRPr lang="uk-UA" dirty="0">
              <a:latin typeface="+mn-lt"/>
            </a:endParaRPr>
          </a:p>
          <a:p>
            <a:r>
              <a:rPr lang="uk-UA" dirty="0">
                <a:latin typeface="+mn-lt"/>
              </a:rPr>
              <a:t>Перше: </a:t>
            </a:r>
            <a:r>
              <a:rPr lang="ru-UA" dirty="0">
                <a:latin typeface="+mn-lt"/>
              </a:rPr>
              <a:t>треба </a:t>
            </a:r>
            <a:r>
              <a:rPr lang="ru-UA" dirty="0" err="1">
                <a:latin typeface="+mn-lt"/>
              </a:rPr>
              <a:t>враховувати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умови</a:t>
            </a:r>
            <a:r>
              <a:rPr lang="ru-UA" dirty="0">
                <a:latin typeface="+mn-lt"/>
              </a:rPr>
              <a:t>, у </a:t>
            </a:r>
            <a:r>
              <a:rPr lang="ru-UA" dirty="0" err="1">
                <a:latin typeface="+mn-lt"/>
              </a:rPr>
              <a:t>яких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перебуватиме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дитина</a:t>
            </a:r>
            <a:r>
              <a:rPr lang="uk-UA" dirty="0">
                <a:latin typeface="+mn-lt"/>
              </a:rPr>
              <a:t>. </a:t>
            </a:r>
            <a:endParaRPr lang="ru-UA" dirty="0">
              <a:latin typeface="+mn-lt"/>
            </a:endParaRPr>
          </a:p>
          <a:p>
            <a:r>
              <a:rPr lang="uk-UA" dirty="0">
                <a:latin typeface="+mn-lt"/>
              </a:rPr>
              <a:t>Друге: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слід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врахувати</a:t>
            </a:r>
            <a:r>
              <a:rPr lang="ru-UA" dirty="0">
                <a:latin typeface="+mn-lt"/>
              </a:rPr>
              <a:t> стан, </a:t>
            </a:r>
            <a:r>
              <a:rPr lang="ru-UA" dirty="0" err="1">
                <a:latin typeface="+mn-lt"/>
              </a:rPr>
              <a:t>власне</a:t>
            </a:r>
            <a:r>
              <a:rPr lang="ru-UA" dirty="0">
                <a:latin typeface="+mn-lt"/>
              </a:rPr>
              <a:t>, </a:t>
            </a:r>
            <a:r>
              <a:rPr lang="ru-UA" dirty="0" err="1">
                <a:latin typeface="+mn-lt"/>
              </a:rPr>
              <a:t>дитини</a:t>
            </a:r>
            <a:r>
              <a:rPr lang="ru-UA" dirty="0">
                <a:latin typeface="+mn-lt"/>
              </a:rPr>
              <a:t>: </a:t>
            </a:r>
            <a:endParaRPr lang="uk-UA" dirty="0">
              <a:latin typeface="+mn-lt"/>
            </a:endParaRPr>
          </a:p>
          <a:p>
            <a:r>
              <a:rPr lang="uk-UA" dirty="0">
                <a:latin typeface="+mn-lt"/>
              </a:rPr>
              <a:t>-</a:t>
            </a:r>
            <a:r>
              <a:rPr lang="ru-UA" dirty="0">
                <a:latin typeface="+mn-lt"/>
              </a:rPr>
              <a:t>як вона </a:t>
            </a:r>
            <a:r>
              <a:rPr lang="ru-UA" dirty="0" err="1">
                <a:latin typeface="+mn-lt"/>
              </a:rPr>
              <a:t>реагує</a:t>
            </a:r>
            <a:r>
              <a:rPr lang="ru-UA" dirty="0">
                <a:latin typeface="+mn-lt"/>
              </a:rPr>
              <a:t> на сирени, </a:t>
            </a:r>
            <a:endParaRPr lang="uk-UA" dirty="0">
              <a:latin typeface="+mn-lt"/>
            </a:endParaRPr>
          </a:p>
          <a:p>
            <a:r>
              <a:rPr lang="uk-UA" dirty="0">
                <a:latin typeface="+mn-lt"/>
              </a:rPr>
              <a:t>-</a:t>
            </a:r>
            <a:r>
              <a:rPr lang="ru-UA" dirty="0" err="1">
                <a:latin typeface="+mn-lt"/>
              </a:rPr>
              <a:t>чи</a:t>
            </a:r>
            <a:r>
              <a:rPr lang="ru-UA" dirty="0">
                <a:latin typeface="+mn-lt"/>
              </a:rPr>
              <a:t> не </a:t>
            </a:r>
            <a:r>
              <a:rPr lang="ru-UA" dirty="0" err="1">
                <a:latin typeface="+mn-lt"/>
              </a:rPr>
              <a:t>бо</a:t>
            </a:r>
            <a:r>
              <a:rPr lang="uk-UA" dirty="0" err="1">
                <a:latin typeface="+mn-lt"/>
              </a:rPr>
              <a:t>їться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йти</a:t>
            </a:r>
            <a:r>
              <a:rPr lang="ru-UA" dirty="0">
                <a:latin typeface="+mn-lt"/>
              </a:rPr>
              <a:t> до </a:t>
            </a:r>
            <a:r>
              <a:rPr lang="ru-UA" dirty="0" err="1">
                <a:latin typeface="+mn-lt"/>
              </a:rPr>
              <a:t>шкільного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бомбосховища</a:t>
            </a:r>
            <a:r>
              <a:rPr lang="ru-UA" dirty="0">
                <a:latin typeface="+mn-lt"/>
              </a:rPr>
              <a:t>, </a:t>
            </a:r>
            <a:endParaRPr lang="uk-UA" dirty="0">
              <a:latin typeface="+mn-lt"/>
            </a:endParaRPr>
          </a:p>
          <a:p>
            <a:r>
              <a:rPr lang="uk-UA" dirty="0">
                <a:latin typeface="+mn-lt"/>
              </a:rPr>
              <a:t>-</a:t>
            </a:r>
            <a:r>
              <a:rPr lang="ru-UA" dirty="0" err="1">
                <a:latin typeface="+mn-lt"/>
              </a:rPr>
              <a:t>чи</a:t>
            </a:r>
            <a:r>
              <a:rPr lang="ru-UA" dirty="0">
                <a:latin typeface="+mn-lt"/>
              </a:rPr>
              <a:t> не буде вона </a:t>
            </a:r>
            <a:r>
              <a:rPr lang="ru-UA" dirty="0" err="1">
                <a:latin typeface="+mn-lt"/>
              </a:rPr>
              <a:t>від</a:t>
            </a:r>
            <a:r>
              <a:rPr lang="ru-UA" dirty="0">
                <a:latin typeface="+mn-lt"/>
              </a:rPr>
              <a:t> того у </a:t>
            </a:r>
            <a:r>
              <a:rPr lang="ru-UA" dirty="0" err="1">
                <a:latin typeface="+mn-lt"/>
              </a:rPr>
              <a:t>струпорі</a:t>
            </a:r>
            <a:r>
              <a:rPr lang="ru-UA" dirty="0">
                <a:latin typeface="+mn-lt"/>
              </a:rPr>
              <a:t>, </a:t>
            </a:r>
            <a:endParaRPr lang="uk-UA" dirty="0">
              <a:latin typeface="+mn-lt"/>
            </a:endParaRPr>
          </a:p>
          <a:p>
            <a:r>
              <a:rPr lang="uk-UA" dirty="0">
                <a:latin typeface="+mn-lt"/>
              </a:rPr>
              <a:t>-</a:t>
            </a:r>
            <a:r>
              <a:rPr lang="ru-UA" dirty="0" err="1">
                <a:latin typeface="+mn-lt"/>
              </a:rPr>
              <a:t>чи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немає</a:t>
            </a:r>
            <a:r>
              <a:rPr lang="ru-UA" dirty="0">
                <a:latin typeface="+mn-lt"/>
              </a:rPr>
              <a:t> у </a:t>
            </a:r>
            <a:r>
              <a:rPr lang="ru-UA" dirty="0" err="1">
                <a:latin typeface="+mn-lt"/>
              </a:rPr>
              <a:t>неї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клаустрофобії</a:t>
            </a:r>
            <a:r>
              <a:rPr lang="ru-UA" dirty="0">
                <a:latin typeface="+mn-lt"/>
              </a:rPr>
              <a:t>, </a:t>
            </a:r>
            <a:r>
              <a:rPr lang="ru-UA" dirty="0" err="1">
                <a:latin typeface="+mn-lt"/>
              </a:rPr>
              <a:t>чи</a:t>
            </a:r>
            <a:r>
              <a:rPr lang="ru-UA" dirty="0">
                <a:latin typeface="+mn-lt"/>
              </a:rPr>
              <a:t> не </a:t>
            </a:r>
            <a:r>
              <a:rPr lang="ru-UA" dirty="0" err="1">
                <a:latin typeface="+mn-lt"/>
              </a:rPr>
              <a:t>намагатиметься</a:t>
            </a:r>
            <a:r>
              <a:rPr lang="ru-UA" dirty="0">
                <a:latin typeface="+mn-lt"/>
              </a:rPr>
              <a:t> </a:t>
            </a:r>
            <a:r>
              <a:rPr lang="ru-UA" dirty="0" err="1">
                <a:latin typeface="+mn-lt"/>
              </a:rPr>
              <a:t>втекти</a:t>
            </a:r>
            <a:r>
              <a:rPr lang="ru-UA" dirty="0">
                <a:latin typeface="+mn-lt"/>
              </a:rPr>
              <a:t>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A87CF6-3FC0-4078-9BB1-09567DE52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229" y="105811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uk-U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Вікові реакції на травму:</a:t>
            </a:r>
          </a:p>
          <a:p>
            <a:pPr marL="0" indent="0">
              <a:buNone/>
            </a:pPr>
            <a:r>
              <a:rPr lang="uk-UA" dirty="0"/>
              <a:t>0-7 років;</a:t>
            </a:r>
          </a:p>
          <a:p>
            <a:pPr marL="0" indent="0">
              <a:buNone/>
            </a:pPr>
            <a:r>
              <a:rPr lang="uk-UA" dirty="0"/>
              <a:t>8-11 років;</a:t>
            </a:r>
          </a:p>
          <a:p>
            <a:pPr marL="0" indent="0">
              <a:buNone/>
            </a:pPr>
            <a:r>
              <a:rPr lang="uk-UA" dirty="0"/>
              <a:t>12-18 років.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47A49A-7374-4034-B9E9-E807887D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4419600"/>
            <a:ext cx="2247900" cy="14478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46A3ED2-B93A-400E-AA1F-FBD9963CD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88" y="3491192"/>
            <a:ext cx="2057400" cy="22288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E3E6FC-AA6F-43A9-8B5B-4A33E4372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6911" y="6014240"/>
            <a:ext cx="2803712" cy="28037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F16CC44-0F0D-44B1-9E3A-3FA47A239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0" y="6911788"/>
            <a:ext cx="2457450" cy="1857375"/>
          </a:xfrm>
          <a:prstGeom prst="rect">
            <a:avLst/>
          </a:prstGeom>
        </p:spPr>
      </p:pic>
      <p:pic>
        <p:nvPicPr>
          <p:cNvPr id="4098" name="Picture 2" descr="FAMILIA DESIGN: Bonecos - Blogger 1">
            <a:extLst>
              <a:ext uri="{FF2B5EF4-FFF2-40B4-BE49-F238E27FC236}">
                <a16:creationId xmlns:a16="http://schemas.microsoft.com/office/drawing/2014/main" id="{09E6B62C-3833-46C2-AFC3-1D8B92EA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13" y="789402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nte 3d männchen mit puzzleteile • wandsticker unterstützen, Zusammenhalt,  einfügen | myloview.de">
            <a:extLst>
              <a:ext uri="{FF2B5EF4-FFF2-40B4-BE49-F238E27FC236}">
                <a16:creationId xmlns:a16="http://schemas.microsoft.com/office/drawing/2014/main" id="{C814E58A-76C6-4B8A-ABB8-022643E3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09" y="183326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1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2D3F17-9519-44D7-B653-EA6BE8ACB18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8000" dirty="0"/>
              <a:t>Алгоритми, традиції, ритуали…</a:t>
            </a:r>
          </a:p>
          <a:p>
            <a:pPr marL="0" indent="0">
              <a:buNone/>
            </a:pPr>
            <a:endParaRPr lang="ru-UA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E871DF-5D10-4427-A568-A32AFDFF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97" y="5791200"/>
            <a:ext cx="2426324" cy="2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6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236110"/>
            <a:ext cx="16647099" cy="1952656"/>
          </a:xfrm>
        </p:spPr>
        <p:txBody>
          <a:bodyPr/>
          <a:lstStyle/>
          <a:p>
            <a:r>
              <a:rPr lang="uk-UA" dirty="0"/>
              <a:t>Вчитель (дорослий) теж переживає свою травму.</a:t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 rot="10800000" flipV="1">
            <a:off x="5679830" y="3587262"/>
            <a:ext cx="11586191" cy="5689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!»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Тримаймося</a:t>
            </a:r>
            <a:r>
              <a:rPr lang="ru-RU" dirty="0"/>
              <a:t>, все добре. Не </a:t>
            </a:r>
            <a:r>
              <a:rPr lang="ru-RU" dirty="0" err="1"/>
              <a:t>бачу</a:t>
            </a:r>
            <a:r>
              <a:rPr lang="ru-RU" dirty="0"/>
              <a:t> причин для </a:t>
            </a:r>
            <a:r>
              <a:rPr lang="ru-RU" dirty="0" err="1"/>
              <a:t>сліз</a:t>
            </a:r>
            <a:r>
              <a:rPr lang="ru-RU" dirty="0"/>
              <a:t>!»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робимо</a:t>
            </a:r>
            <a:r>
              <a:rPr lang="ru-RU" dirty="0"/>
              <a:t>, коли </a:t>
            </a:r>
            <a:r>
              <a:rPr lang="ru-RU" dirty="0" err="1"/>
              <a:t>чуємо</a:t>
            </a:r>
            <a:r>
              <a:rPr lang="ru-RU" dirty="0"/>
              <a:t> сирену?»</a:t>
            </a:r>
          </a:p>
          <a:p>
            <a:endParaRPr lang="ru-RU" dirty="0"/>
          </a:p>
        </p:txBody>
      </p:sp>
      <p:pic>
        <p:nvPicPr>
          <p:cNvPr id="3074" name="Picture 2" descr="chiffres de bâton. métaphore de l'équipe. concept d'entreprise. vecteur.  4218199 Art vectoriel chez Vecteezy">
            <a:extLst>
              <a:ext uri="{FF2B5EF4-FFF2-40B4-BE49-F238E27FC236}">
                <a16:creationId xmlns:a16="http://schemas.microsoft.com/office/drawing/2014/main" id="{A75AB534-8681-4DF4-9BBE-3EA4F83D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2" y="8035177"/>
            <a:ext cx="4560654" cy="22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DFA48-8B8F-4B3C-B73A-010D6DF0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237" y="7907765"/>
            <a:ext cx="2143125" cy="2143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10936-5640-4C81-ADDA-EFACE7766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637" y="17859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3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858416-FF70-4C58-B968-E757076C732C}"/>
              </a:ext>
            </a:extLst>
          </p:cNvPr>
          <p:cNvSpPr/>
          <p:nvPr/>
        </p:nvSpPr>
        <p:spPr>
          <a:xfrm>
            <a:off x="1950720" y="2225040"/>
            <a:ext cx="14188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Якщо</a:t>
            </a:r>
            <a:r>
              <a:rPr lang="ru-RU" sz="3600" dirty="0"/>
              <a:t> </a:t>
            </a:r>
            <a:r>
              <a:rPr lang="ru-RU" sz="3600" dirty="0" err="1"/>
              <a:t>дитина</a:t>
            </a:r>
            <a:r>
              <a:rPr lang="ru-RU" sz="3600" dirty="0"/>
              <a:t> </a:t>
            </a:r>
            <a:r>
              <a:rPr lang="ru-RU" sz="3600" dirty="0" err="1"/>
              <a:t>маленька</a:t>
            </a:r>
            <a:r>
              <a:rPr lang="ru-RU" sz="3600" dirty="0"/>
              <a:t> (</a:t>
            </a:r>
            <a:r>
              <a:rPr lang="ru-RU" sz="3600" dirty="0" err="1"/>
              <a:t>першачок</a:t>
            </a:r>
            <a:r>
              <a:rPr lang="ru-RU" sz="3600" dirty="0"/>
              <a:t>), у </a:t>
            </a:r>
            <a:r>
              <a:rPr lang="ru-RU" sz="3600" dirty="0" err="1"/>
              <a:t>неї</a:t>
            </a:r>
            <a:r>
              <a:rPr lang="ru-RU" sz="3600" dirty="0"/>
              <a:t> </a:t>
            </a:r>
            <a:r>
              <a:rPr lang="ru-RU" sz="3600" dirty="0" err="1"/>
              <a:t>немає</a:t>
            </a:r>
            <a:r>
              <a:rPr lang="ru-RU" sz="3600" dirty="0"/>
              <a:t> телефону і </a:t>
            </a:r>
            <a:r>
              <a:rPr lang="ru-RU" sz="3600" dirty="0" err="1"/>
              <a:t>немає</a:t>
            </a:r>
            <a:r>
              <a:rPr lang="ru-RU" sz="3600" dirty="0"/>
              <a:t> </a:t>
            </a:r>
            <a:r>
              <a:rPr lang="ru-RU" sz="3600" dirty="0" err="1"/>
              <a:t>можливості</a:t>
            </a:r>
            <a:r>
              <a:rPr lang="ru-RU" sz="3600" dirty="0"/>
              <a:t> </a:t>
            </a:r>
            <a:r>
              <a:rPr lang="ru-RU" sz="3600" dirty="0" err="1"/>
              <a:t>увімкнути</a:t>
            </a:r>
            <a:r>
              <a:rPr lang="ru-RU" sz="3600" dirty="0"/>
              <a:t> </a:t>
            </a:r>
            <a:r>
              <a:rPr lang="ru-RU" sz="3600" dirty="0" err="1"/>
              <a:t>ліхтарик</a:t>
            </a:r>
            <a:r>
              <a:rPr lang="ru-RU" sz="3600" dirty="0"/>
              <a:t> у </a:t>
            </a:r>
            <a:r>
              <a:rPr lang="ru-RU" sz="3600" dirty="0" err="1"/>
              <a:t>телефоні</a:t>
            </a:r>
            <a:r>
              <a:rPr lang="ru-RU" sz="3600" dirty="0"/>
              <a:t>, </a:t>
            </a:r>
            <a:r>
              <a:rPr lang="ru-RU" sz="3600" dirty="0" err="1"/>
              <a:t>важливо</a:t>
            </a:r>
            <a:r>
              <a:rPr lang="ru-RU" sz="3600" dirty="0"/>
              <a:t> </a:t>
            </a:r>
            <a:r>
              <a:rPr lang="ru-RU" sz="3600" dirty="0" err="1"/>
              <a:t>підготувати</a:t>
            </a:r>
            <a:r>
              <a:rPr lang="ru-RU" sz="3600" dirty="0"/>
              <a:t> для </a:t>
            </a:r>
            <a:r>
              <a:rPr lang="ru-RU" sz="3600" dirty="0" err="1"/>
              <a:t>неї</a:t>
            </a:r>
            <a:r>
              <a:rPr lang="ru-RU" sz="3600" dirty="0"/>
              <a:t> </a:t>
            </a:r>
            <a:r>
              <a:rPr lang="ru-RU" sz="3600" dirty="0" err="1"/>
              <a:t>ліхтарик</a:t>
            </a:r>
            <a:r>
              <a:rPr lang="ru-RU" sz="3600" dirty="0"/>
              <a:t>, </a:t>
            </a:r>
            <a:r>
              <a:rPr lang="ru-RU" sz="3600" dirty="0" err="1"/>
              <a:t>можливо</a:t>
            </a:r>
            <a:r>
              <a:rPr lang="ru-RU" sz="3600" dirty="0"/>
              <a:t>, </a:t>
            </a:r>
            <a:r>
              <a:rPr lang="en-US" sz="3600" dirty="0"/>
              <a:t>LED-</a:t>
            </a:r>
            <a:r>
              <a:rPr lang="ru-RU" sz="3600" dirty="0" err="1"/>
              <a:t>свічку</a:t>
            </a:r>
            <a:r>
              <a:rPr lang="ru-RU" sz="3600" dirty="0"/>
              <a:t>, </a:t>
            </a:r>
            <a:r>
              <a:rPr lang="ru-RU" sz="3600" dirty="0" err="1"/>
              <a:t>іграшку</a:t>
            </a:r>
            <a:r>
              <a:rPr lang="ru-RU" sz="3600" dirty="0"/>
              <a:t>, </a:t>
            </a:r>
            <a:r>
              <a:rPr lang="ru-RU" sz="3600" dirty="0" err="1"/>
              <a:t>щоб</a:t>
            </a:r>
            <a:r>
              <a:rPr lang="ru-RU" sz="3600" dirty="0"/>
              <a:t> </a:t>
            </a:r>
            <a:r>
              <a:rPr lang="ru-RU" sz="3600" dirty="0" err="1"/>
              <a:t>світилась</a:t>
            </a:r>
            <a:r>
              <a:rPr lang="ru-RU" sz="3600" dirty="0"/>
              <a:t> у </a:t>
            </a:r>
            <a:r>
              <a:rPr lang="ru-RU" sz="3600" dirty="0" err="1"/>
              <a:t>темряві</a:t>
            </a:r>
            <a:r>
              <a:rPr lang="ru-RU" sz="3600" dirty="0"/>
              <a:t>.</a:t>
            </a:r>
          </a:p>
          <a:p>
            <a:r>
              <a:rPr lang="ru-RU" sz="3600" dirty="0" err="1"/>
              <a:t>Гірлянди</a:t>
            </a:r>
            <a:r>
              <a:rPr lang="ru-RU" sz="3600" dirty="0"/>
              <a:t>, </a:t>
            </a:r>
            <a:r>
              <a:rPr lang="ru-RU" sz="3600" dirty="0" err="1"/>
              <a:t>новорічні</a:t>
            </a:r>
            <a:r>
              <a:rPr lang="ru-RU" sz="3600" dirty="0"/>
              <a:t> </a:t>
            </a:r>
            <a:r>
              <a:rPr lang="ru-RU" sz="3600" dirty="0" err="1"/>
              <a:t>ліхтарики</a:t>
            </a:r>
            <a:r>
              <a:rPr lang="ru-RU" sz="3600" dirty="0"/>
              <a:t> на батарейках. </a:t>
            </a:r>
            <a:r>
              <a:rPr lang="ru-RU" sz="3600" dirty="0" err="1"/>
              <a:t>Навчити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вмикати</a:t>
            </a:r>
            <a:r>
              <a:rPr lang="ru-RU" sz="3600" dirty="0"/>
              <a:t> та </a:t>
            </a:r>
            <a:r>
              <a:rPr lang="ru-RU" sz="3600" dirty="0" err="1"/>
              <a:t>вимикати</a:t>
            </a:r>
            <a:r>
              <a:rPr lang="ru-RU" sz="3600" dirty="0"/>
              <a:t>. </a:t>
            </a:r>
            <a:r>
              <a:rPr lang="ru-RU" sz="3600" dirty="0" err="1"/>
              <a:t>Сказати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нічого</a:t>
            </a:r>
            <a:r>
              <a:rPr lang="ru-RU" sz="3600" dirty="0"/>
              <a:t> страшного, </a:t>
            </a:r>
            <a:r>
              <a:rPr lang="ru-RU" sz="3600" dirty="0" err="1"/>
              <a:t>якщо</a:t>
            </a:r>
            <a:r>
              <a:rPr lang="ru-RU" sz="3600" dirty="0"/>
              <a:t> </a:t>
            </a:r>
            <a:r>
              <a:rPr lang="ru-RU" sz="3600" dirty="0" err="1"/>
              <a:t>щось</a:t>
            </a:r>
            <a:r>
              <a:rPr lang="ru-RU" sz="3600" dirty="0"/>
              <a:t> </a:t>
            </a:r>
            <a:r>
              <a:rPr lang="ru-RU" sz="3600" dirty="0" err="1"/>
              <a:t>загубиться</a:t>
            </a:r>
            <a:r>
              <a:rPr lang="ru-RU" sz="3600" dirty="0"/>
              <a:t> </a:t>
            </a:r>
            <a:r>
              <a:rPr lang="ru-RU" sz="3600" dirty="0" err="1"/>
              <a:t>чи</a:t>
            </a:r>
            <a:r>
              <a:rPr lang="ru-RU" sz="3600" dirty="0"/>
              <a:t> </a:t>
            </a:r>
            <a:r>
              <a:rPr lang="ru-RU" sz="3600" dirty="0" err="1"/>
              <a:t>зламається</a:t>
            </a:r>
            <a:r>
              <a:rPr lang="ru-RU" sz="3600" dirty="0"/>
              <a:t>.</a:t>
            </a:r>
            <a:endParaRPr lang="ru-UA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821571-76EA-471D-A178-5D3C087C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040" y="6814185"/>
            <a:ext cx="2438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9A9054-EBBC-45E8-A86B-B07869C6ED93}"/>
              </a:ext>
            </a:extLst>
          </p:cNvPr>
          <p:cNvSpPr/>
          <p:nvPr/>
        </p:nvSpPr>
        <p:spPr>
          <a:xfrm>
            <a:off x="1754659" y="1158241"/>
            <a:ext cx="14384501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/>
          </a:p>
          <a:p>
            <a:r>
              <a:rPr lang="ru-UA" sz="2400" b="1" dirty="0" err="1"/>
              <a:t>Учні</a:t>
            </a:r>
            <a:r>
              <a:rPr lang="ru-UA" sz="2400" b="1" dirty="0"/>
              <a:t> і </a:t>
            </a:r>
            <a:r>
              <a:rPr lang="ru-UA" sz="2400" b="1" dirty="0" err="1"/>
              <a:t>укриття</a:t>
            </a:r>
            <a:endParaRPr lang="ru-UA" sz="2400" dirty="0"/>
          </a:p>
          <a:p>
            <a:r>
              <a:rPr lang="ru-UA" sz="2400" dirty="0" err="1"/>
              <a:t>Було</a:t>
            </a:r>
            <a:r>
              <a:rPr lang="ru-UA" sz="2400" dirty="0"/>
              <a:t> б </a:t>
            </a:r>
            <a:r>
              <a:rPr lang="ru-UA" sz="2400" dirty="0" err="1"/>
              <a:t>чудово</a:t>
            </a:r>
            <a:r>
              <a:rPr lang="uk-UA" sz="2400" dirty="0"/>
              <a:t>:</a:t>
            </a:r>
          </a:p>
          <a:p>
            <a:r>
              <a:rPr lang="ru-UA" sz="2400" dirty="0"/>
              <a:t>провести з </a:t>
            </a:r>
            <a:r>
              <a:rPr lang="ru-UA" sz="2400" dirty="0" err="1"/>
              <a:t>учнями</a:t>
            </a:r>
            <a:r>
              <a:rPr lang="ru-UA" sz="2400" dirty="0"/>
              <a:t> </a:t>
            </a:r>
            <a:r>
              <a:rPr lang="ru-UA" sz="2400" dirty="0" err="1"/>
              <a:t>репетицію</a:t>
            </a:r>
            <a:r>
              <a:rPr lang="ru-UA" sz="2400" dirty="0"/>
              <a:t> </a:t>
            </a:r>
            <a:r>
              <a:rPr lang="ru-UA" sz="2400" dirty="0" err="1"/>
              <a:t>ситуації</a:t>
            </a:r>
            <a:r>
              <a:rPr lang="ru-UA" sz="2400" dirty="0"/>
              <a:t>, коли треба </a:t>
            </a:r>
            <a:r>
              <a:rPr lang="ru-UA" sz="2400" dirty="0" err="1"/>
              <a:t>спускатися</a:t>
            </a:r>
            <a:r>
              <a:rPr lang="ru-UA" sz="2400" dirty="0"/>
              <a:t> у </a:t>
            </a:r>
            <a:r>
              <a:rPr lang="ru-UA" sz="2400" dirty="0" err="1"/>
              <a:t>бомбосховище</a:t>
            </a:r>
            <a:r>
              <a:rPr lang="ru-UA" sz="2400" dirty="0"/>
              <a:t>, </a:t>
            </a:r>
            <a:r>
              <a:rPr lang="ru-UA" sz="2400" dirty="0" err="1"/>
              <a:t>відпрацювати</a:t>
            </a:r>
            <a:r>
              <a:rPr lang="ru-UA" sz="2400" dirty="0"/>
              <a:t> </a:t>
            </a:r>
            <a:r>
              <a:rPr lang="ru-UA" sz="2400" dirty="0" err="1"/>
              <a:t>алгоритми</a:t>
            </a:r>
            <a:r>
              <a:rPr lang="ru-UA" sz="2400" dirty="0"/>
              <a:t> </a:t>
            </a:r>
            <a:r>
              <a:rPr lang="ru-UA" sz="2400" dirty="0" err="1"/>
              <a:t>дій</a:t>
            </a:r>
            <a:r>
              <a:rPr lang="ru-UA" sz="2400" dirty="0"/>
              <a:t> </a:t>
            </a:r>
            <a:r>
              <a:rPr lang="ru-UA" sz="2400" dirty="0" err="1"/>
              <a:t>ще</a:t>
            </a:r>
            <a:r>
              <a:rPr lang="ru-UA" sz="2400" dirty="0"/>
              <a:t> до того, як </a:t>
            </a:r>
            <a:r>
              <a:rPr lang="ru-UA" sz="2400" dirty="0" err="1"/>
              <a:t>така</a:t>
            </a:r>
            <a:r>
              <a:rPr lang="ru-UA" sz="2400" dirty="0"/>
              <a:t> </a:t>
            </a:r>
            <a:r>
              <a:rPr lang="ru-UA" sz="2400" dirty="0" err="1"/>
              <a:t>ситуація</a:t>
            </a:r>
            <a:r>
              <a:rPr lang="ru-UA" sz="2400" dirty="0"/>
              <a:t> </a:t>
            </a:r>
            <a:r>
              <a:rPr lang="ru-UA" sz="2400" dirty="0" err="1"/>
              <a:t>настане</a:t>
            </a:r>
            <a:r>
              <a:rPr lang="ru-UA" sz="2400" dirty="0"/>
              <a:t>.</a:t>
            </a:r>
            <a:endParaRPr lang="uk-UA" sz="2400" dirty="0"/>
          </a:p>
          <a:p>
            <a:endParaRPr lang="ru-UA" sz="2400" dirty="0"/>
          </a:p>
          <a:p>
            <a:r>
              <a:rPr lang="uk-UA" sz="2400" dirty="0"/>
              <a:t>М</a:t>
            </a:r>
            <a:r>
              <a:rPr lang="ru-UA" sz="2400" dirty="0" err="1"/>
              <a:t>оже</a:t>
            </a:r>
            <a:r>
              <a:rPr lang="ru-UA" sz="2400" dirty="0"/>
              <a:t> </a:t>
            </a:r>
            <a:r>
              <a:rPr lang="ru-UA" sz="2400" dirty="0" err="1"/>
              <a:t>статися</a:t>
            </a:r>
            <a:r>
              <a:rPr lang="ru-UA" sz="2400" dirty="0"/>
              <a:t> </a:t>
            </a:r>
            <a:r>
              <a:rPr lang="ru-UA" sz="2400" dirty="0" err="1"/>
              <a:t>ситуація</a:t>
            </a:r>
            <a:r>
              <a:rPr lang="ru-UA" sz="2400" dirty="0"/>
              <a:t>, коли </a:t>
            </a:r>
            <a:r>
              <a:rPr lang="ru-UA" sz="2400" dirty="0" err="1"/>
              <a:t>дитина</a:t>
            </a:r>
            <a:r>
              <a:rPr lang="ru-UA" sz="2400" dirty="0"/>
              <a:t> не </a:t>
            </a:r>
            <a:r>
              <a:rPr lang="ru-UA" sz="2400" dirty="0" err="1"/>
              <a:t>хоче</a:t>
            </a:r>
            <a:r>
              <a:rPr lang="ru-UA" sz="2400" dirty="0"/>
              <a:t> </a:t>
            </a:r>
            <a:r>
              <a:rPr lang="ru-UA" sz="2400" dirty="0" err="1"/>
              <a:t>йти</a:t>
            </a:r>
            <a:r>
              <a:rPr lang="ru-UA" sz="2400" dirty="0"/>
              <a:t>, і </a:t>
            </a:r>
            <a:r>
              <a:rPr lang="ru-UA" sz="2400" dirty="0" err="1"/>
              <a:t>вчитель</a:t>
            </a:r>
            <a:r>
              <a:rPr lang="ru-UA" sz="2400" dirty="0"/>
              <a:t> </a:t>
            </a:r>
            <a:r>
              <a:rPr lang="ru-UA" sz="2400" dirty="0" err="1"/>
              <a:t>має</a:t>
            </a:r>
            <a:r>
              <a:rPr lang="ru-UA" sz="2400" dirty="0"/>
              <a:t> </a:t>
            </a:r>
            <a:r>
              <a:rPr lang="ru-UA" sz="2400" dirty="0" err="1"/>
              <a:t>розуміти</a:t>
            </a:r>
            <a:r>
              <a:rPr lang="ru-UA" sz="2400" dirty="0"/>
              <a:t>, як </a:t>
            </a:r>
            <a:r>
              <a:rPr lang="ru-UA" sz="2400" dirty="0" err="1"/>
              <a:t>діяти</a:t>
            </a:r>
            <a:r>
              <a:rPr lang="uk-UA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ru-UA" sz="2400" dirty="0" err="1"/>
              <a:t>дати</a:t>
            </a:r>
            <a:r>
              <a:rPr lang="ru-UA" sz="2400" dirty="0"/>
              <a:t> </a:t>
            </a:r>
            <a:r>
              <a:rPr lang="ru-UA" sz="2400" dirty="0" err="1"/>
              <a:t>можливість</a:t>
            </a:r>
            <a:r>
              <a:rPr lang="ru-UA" sz="2400" dirty="0"/>
              <a:t> </a:t>
            </a:r>
            <a:r>
              <a:rPr lang="ru-UA" sz="2400" dirty="0" err="1"/>
              <a:t>дитині</a:t>
            </a:r>
            <a:r>
              <a:rPr lang="ru-UA" sz="2400" dirty="0"/>
              <a:t> </a:t>
            </a:r>
            <a:r>
              <a:rPr lang="ru-UA" sz="2400" dirty="0" err="1"/>
              <a:t>зателефонувати</a:t>
            </a:r>
            <a:r>
              <a:rPr lang="ru-UA" sz="2400" dirty="0"/>
              <a:t> батькам і </a:t>
            </a:r>
            <a:r>
              <a:rPr lang="ru-UA" sz="2400" dirty="0" err="1"/>
              <a:t>запитати</a:t>
            </a:r>
            <a:r>
              <a:rPr lang="ru-UA" sz="2400" dirty="0"/>
              <a:t>, </a:t>
            </a:r>
            <a:r>
              <a:rPr lang="ru-UA" sz="2400" dirty="0" err="1"/>
              <a:t>що</a:t>
            </a:r>
            <a:r>
              <a:rPr lang="ru-UA" sz="2400" dirty="0"/>
              <a:t> </a:t>
            </a:r>
            <a:r>
              <a:rPr lang="ru-UA" sz="2400" dirty="0" err="1"/>
              <a:t>робити</a:t>
            </a:r>
            <a:r>
              <a:rPr lang="uk-UA" sz="2400" dirty="0"/>
              <a:t> (і</a:t>
            </a:r>
            <a:r>
              <a:rPr lang="ru-UA" sz="2400" dirty="0" err="1"/>
              <a:t>нколи</a:t>
            </a:r>
            <a:r>
              <a:rPr lang="ru-UA" sz="2400" dirty="0"/>
              <a:t> </a:t>
            </a:r>
            <a:r>
              <a:rPr lang="ru-UA" sz="2400" dirty="0" err="1"/>
              <a:t>під</a:t>
            </a:r>
            <a:r>
              <a:rPr lang="ru-UA" sz="2400" dirty="0"/>
              <a:t> </a:t>
            </a:r>
            <a:r>
              <a:rPr lang="ru-UA" sz="2400" dirty="0" err="1"/>
              <a:t>керівництвом</a:t>
            </a:r>
            <a:r>
              <a:rPr lang="ru-UA" sz="2400" dirty="0"/>
              <a:t> </a:t>
            </a:r>
            <a:r>
              <a:rPr lang="ru-UA" sz="2400" dirty="0" err="1"/>
              <a:t>мами</a:t>
            </a:r>
            <a:r>
              <a:rPr lang="ru-UA" sz="2400" dirty="0"/>
              <a:t> </a:t>
            </a:r>
            <a:r>
              <a:rPr lang="ru-UA" sz="2400" dirty="0" err="1"/>
              <a:t>дитина</a:t>
            </a:r>
            <a:r>
              <a:rPr lang="ru-UA" sz="2400" dirty="0"/>
              <a:t> </a:t>
            </a:r>
            <a:r>
              <a:rPr lang="ru-UA" sz="2400" dirty="0" err="1"/>
              <a:t>може</a:t>
            </a:r>
            <a:r>
              <a:rPr lang="ru-UA" sz="2400" dirty="0"/>
              <a:t> </a:t>
            </a:r>
            <a:r>
              <a:rPr lang="ru-UA" sz="2400" dirty="0" err="1"/>
              <a:t>зробити</a:t>
            </a:r>
            <a:r>
              <a:rPr lang="ru-UA" sz="2400" dirty="0"/>
              <a:t> те, </a:t>
            </a:r>
            <a:r>
              <a:rPr lang="ru-UA" sz="2400" dirty="0" err="1"/>
              <a:t>що</a:t>
            </a:r>
            <a:r>
              <a:rPr lang="ru-UA" sz="2400" dirty="0"/>
              <a:t> </a:t>
            </a:r>
            <a:r>
              <a:rPr lang="ru-UA" sz="2400" dirty="0" err="1"/>
              <a:t>відмовляться</a:t>
            </a:r>
            <a:r>
              <a:rPr lang="ru-UA" sz="2400" dirty="0"/>
              <a:t> </a:t>
            </a:r>
            <a:r>
              <a:rPr lang="ru-UA" sz="2400" dirty="0" err="1"/>
              <a:t>робити</a:t>
            </a:r>
            <a:r>
              <a:rPr lang="ru-UA" sz="2400" dirty="0"/>
              <a:t> </a:t>
            </a:r>
            <a:r>
              <a:rPr lang="ru-UA" sz="2400" dirty="0" err="1"/>
              <a:t>під</a:t>
            </a:r>
            <a:r>
              <a:rPr lang="ru-UA" sz="2400" dirty="0"/>
              <a:t> </a:t>
            </a:r>
            <a:r>
              <a:rPr lang="ru-UA" sz="2400" dirty="0" err="1"/>
              <a:t>керівництвом</a:t>
            </a:r>
            <a:r>
              <a:rPr lang="ru-UA" sz="2400" dirty="0"/>
              <a:t> </a:t>
            </a:r>
            <a:r>
              <a:rPr lang="ru-UA" sz="2400" dirty="0" err="1"/>
              <a:t>вчителя</a:t>
            </a:r>
            <a:r>
              <a:rPr lang="ru-UA" sz="2400" dirty="0"/>
              <a:t>. </a:t>
            </a:r>
            <a:endParaRPr lang="uk-UA" sz="2400" dirty="0"/>
          </a:p>
          <a:p>
            <a:pPr marL="285750" indent="-285750">
              <a:buFontTx/>
              <a:buChar char="-"/>
            </a:pPr>
            <a:r>
              <a:rPr lang="uk-UA" sz="2400" dirty="0"/>
              <a:t>о</a:t>
            </a:r>
            <a:r>
              <a:rPr lang="ru-UA" sz="2400" dirty="0" err="1"/>
              <a:t>скільки</a:t>
            </a:r>
            <a:r>
              <a:rPr lang="ru-UA" sz="2400" dirty="0"/>
              <a:t> на </a:t>
            </a:r>
            <a:r>
              <a:rPr lang="ru-UA" sz="2400" dirty="0" err="1"/>
              <a:t>вирішення</a:t>
            </a:r>
            <a:r>
              <a:rPr lang="ru-UA" sz="2400" dirty="0"/>
              <a:t> </a:t>
            </a:r>
            <a:r>
              <a:rPr lang="ru-UA" sz="2400" dirty="0" err="1"/>
              <a:t>ситуації</a:t>
            </a:r>
            <a:r>
              <a:rPr lang="ru-UA" sz="2400" dirty="0"/>
              <a:t> у </a:t>
            </a:r>
            <a:r>
              <a:rPr lang="ru-UA" sz="2400" dirty="0" err="1"/>
              <a:t>вчителя</a:t>
            </a:r>
            <a:r>
              <a:rPr lang="ru-UA" sz="2400" dirty="0"/>
              <a:t> є </a:t>
            </a:r>
            <a:r>
              <a:rPr lang="ru-UA" sz="2400" dirty="0" err="1"/>
              <a:t>лічені</a:t>
            </a:r>
            <a:r>
              <a:rPr lang="ru-UA" sz="2400" dirty="0"/>
              <a:t> </a:t>
            </a:r>
            <a:r>
              <a:rPr lang="ru-UA" sz="2400" dirty="0" err="1"/>
              <a:t>хвилини</a:t>
            </a:r>
            <a:r>
              <a:rPr lang="ru-UA" sz="2400" dirty="0"/>
              <a:t>, </a:t>
            </a:r>
            <a:r>
              <a:rPr lang="ru-UA" sz="2400" dirty="0" err="1"/>
              <a:t>він</a:t>
            </a:r>
            <a:r>
              <a:rPr lang="ru-UA" sz="2400" dirty="0"/>
              <a:t> не </a:t>
            </a:r>
            <a:r>
              <a:rPr lang="ru-UA" sz="2400" dirty="0" err="1"/>
              <a:t>має</a:t>
            </a:r>
            <a:r>
              <a:rPr lang="ru-UA" sz="2400" dirty="0"/>
              <a:t> </a:t>
            </a:r>
            <a:r>
              <a:rPr lang="ru-UA" sz="2400" dirty="0" err="1"/>
              <a:t>губитися</a:t>
            </a:r>
            <a:r>
              <a:rPr lang="uk-UA" sz="2400" dirty="0"/>
              <a:t> (</a:t>
            </a:r>
            <a:r>
              <a:rPr lang="ru-UA" sz="2400" dirty="0" err="1"/>
              <a:t>бувають</a:t>
            </a:r>
            <a:r>
              <a:rPr lang="ru-UA" sz="2400" dirty="0"/>
              <a:t> </a:t>
            </a:r>
            <a:r>
              <a:rPr lang="ru-UA" sz="2400" dirty="0" err="1"/>
              <a:t>ситуації</a:t>
            </a:r>
            <a:r>
              <a:rPr lang="ru-UA" sz="2400" dirty="0"/>
              <a:t>, коли треба </a:t>
            </a:r>
            <a:r>
              <a:rPr lang="ru-UA" sz="2400" dirty="0" err="1"/>
              <a:t>наполягти</a:t>
            </a:r>
            <a:r>
              <a:rPr lang="ru-UA" sz="2400" dirty="0"/>
              <a:t> на тому, </a:t>
            </a:r>
            <a:r>
              <a:rPr lang="ru-UA" sz="2400" dirty="0" err="1"/>
              <a:t>щоб</a:t>
            </a:r>
            <a:r>
              <a:rPr lang="ru-UA" sz="2400" dirty="0"/>
              <a:t> </a:t>
            </a:r>
            <a:r>
              <a:rPr lang="ru-UA" sz="2400" dirty="0" err="1"/>
              <a:t>дитина</a:t>
            </a:r>
            <a:r>
              <a:rPr lang="ru-UA" sz="2400" dirty="0"/>
              <a:t> </a:t>
            </a:r>
            <a:r>
              <a:rPr lang="ru-UA" sz="2400" dirty="0" err="1"/>
              <a:t>зробила</a:t>
            </a:r>
            <a:r>
              <a:rPr lang="ru-UA" sz="2400" dirty="0"/>
              <a:t> те, </a:t>
            </a:r>
            <a:r>
              <a:rPr lang="ru-UA" sz="2400" dirty="0" err="1"/>
              <a:t>що</a:t>
            </a:r>
            <a:r>
              <a:rPr lang="ru-UA" sz="2400" dirty="0"/>
              <a:t> </a:t>
            </a:r>
            <a:r>
              <a:rPr lang="ru-UA" sz="2400" dirty="0" err="1"/>
              <a:t>їй</a:t>
            </a:r>
            <a:r>
              <a:rPr lang="ru-UA" sz="2400" dirty="0"/>
              <a:t> </a:t>
            </a:r>
            <a:r>
              <a:rPr lang="ru-UA" sz="2400" dirty="0" err="1"/>
              <a:t>кажуть</a:t>
            </a:r>
            <a:r>
              <a:rPr lang="ru-UA" sz="2400" dirty="0"/>
              <a:t>, </a:t>
            </a:r>
            <a:r>
              <a:rPr lang="ru-UA" sz="2400" dirty="0" err="1"/>
              <a:t>задля</a:t>
            </a:r>
            <a:r>
              <a:rPr lang="ru-UA" sz="2400" dirty="0"/>
              <a:t> </a:t>
            </a:r>
            <a:r>
              <a:rPr lang="ru-UA" sz="2400" dirty="0" err="1"/>
              <a:t>її</a:t>
            </a:r>
            <a:r>
              <a:rPr lang="ru-UA" sz="2400" dirty="0"/>
              <a:t> </a:t>
            </a:r>
            <a:r>
              <a:rPr lang="ru-UA" sz="2400" dirty="0" err="1"/>
              <a:t>безпеки</a:t>
            </a:r>
            <a:r>
              <a:rPr lang="uk-UA" sz="2400" dirty="0"/>
              <a:t>, а</a:t>
            </a:r>
            <a:r>
              <a:rPr lang="ru-UA" sz="2400" dirty="0"/>
              <a:t> </a:t>
            </a:r>
            <a:r>
              <a:rPr lang="ru-UA" sz="2400" dirty="0" err="1"/>
              <a:t>потім</a:t>
            </a:r>
            <a:r>
              <a:rPr lang="ru-UA" sz="2400" dirty="0"/>
              <a:t> </a:t>
            </a:r>
            <a:r>
              <a:rPr lang="ru-UA" sz="2400" dirty="0" err="1"/>
              <a:t>заспокоїти</a:t>
            </a:r>
            <a:r>
              <a:rPr lang="uk-UA" sz="2400" dirty="0"/>
              <a:t>)</a:t>
            </a:r>
            <a:r>
              <a:rPr lang="ru-UA" sz="2400" dirty="0"/>
              <a:t>.</a:t>
            </a:r>
            <a:endParaRPr lang="uk-UA" sz="2400" dirty="0"/>
          </a:p>
          <a:p>
            <a:pPr marL="285750" indent="-285750">
              <a:buFontTx/>
              <a:buChar char="-"/>
            </a:pPr>
            <a:endParaRPr lang="uk-UA" sz="2400" dirty="0"/>
          </a:p>
          <a:p>
            <a:pPr marL="285750" indent="-285750">
              <a:buFontTx/>
              <a:buChar char="-"/>
            </a:pPr>
            <a:endParaRPr lang="ru-UA" sz="2400" dirty="0"/>
          </a:p>
          <a:p>
            <a:r>
              <a:rPr lang="uk-UA" sz="2400" dirty="0"/>
              <a:t>Я</a:t>
            </a:r>
            <a:r>
              <a:rPr lang="ru-UA" sz="2400" dirty="0" err="1"/>
              <a:t>кщо</a:t>
            </a:r>
            <a:r>
              <a:rPr lang="ru-UA" sz="2400" dirty="0"/>
              <a:t> батьки </a:t>
            </a:r>
            <a:r>
              <a:rPr lang="ru-UA" sz="2400" dirty="0" err="1"/>
              <a:t>розуміють</a:t>
            </a:r>
            <a:r>
              <a:rPr lang="ru-UA" sz="2400" dirty="0"/>
              <a:t>, </a:t>
            </a:r>
            <a:r>
              <a:rPr lang="ru-UA" sz="2400" dirty="0" err="1"/>
              <a:t>що</a:t>
            </a:r>
            <a:r>
              <a:rPr lang="ru-UA" sz="2400" dirty="0"/>
              <a:t> </a:t>
            </a:r>
            <a:r>
              <a:rPr lang="ru-UA" sz="2400" dirty="0" err="1"/>
              <a:t>їхня</a:t>
            </a:r>
            <a:r>
              <a:rPr lang="ru-UA" sz="2400" dirty="0"/>
              <a:t> </a:t>
            </a:r>
            <a:r>
              <a:rPr lang="ru-UA" sz="2400" dirty="0" err="1"/>
              <a:t>дитина</a:t>
            </a:r>
            <a:r>
              <a:rPr lang="ru-UA" sz="2400" dirty="0"/>
              <a:t> </a:t>
            </a:r>
            <a:r>
              <a:rPr lang="ru-UA" sz="2400" dirty="0" err="1"/>
              <a:t>може</a:t>
            </a:r>
            <a:r>
              <a:rPr lang="ru-UA" sz="2400" dirty="0"/>
              <a:t> </a:t>
            </a:r>
            <a:r>
              <a:rPr lang="ru-UA" sz="2400" dirty="0" err="1"/>
              <a:t>відмовитися</a:t>
            </a:r>
            <a:r>
              <a:rPr lang="ru-UA" sz="2400" dirty="0"/>
              <a:t> </a:t>
            </a:r>
            <a:r>
              <a:rPr lang="ru-UA" sz="2400" dirty="0" err="1"/>
              <a:t>спускатися</a:t>
            </a:r>
            <a:r>
              <a:rPr lang="ru-UA" sz="2400" dirty="0"/>
              <a:t> до </a:t>
            </a:r>
            <a:r>
              <a:rPr lang="ru-UA" sz="2400" dirty="0" err="1"/>
              <a:t>укриття</a:t>
            </a:r>
            <a:r>
              <a:rPr lang="ru-UA" sz="2400" dirty="0"/>
              <a:t>, то </a:t>
            </a:r>
            <a:r>
              <a:rPr lang="ru-UA" sz="2400" dirty="0" err="1"/>
              <a:t>краще</a:t>
            </a:r>
            <a:r>
              <a:rPr lang="ru-UA" sz="2400" dirty="0"/>
              <a:t> все ж таки </a:t>
            </a:r>
            <a:r>
              <a:rPr lang="ru-UA" sz="2400" dirty="0" err="1"/>
              <a:t>лишити</a:t>
            </a:r>
            <a:r>
              <a:rPr lang="ru-UA" sz="2400" dirty="0"/>
              <a:t> </a:t>
            </a:r>
            <a:r>
              <a:rPr lang="ru-UA" sz="2400" dirty="0" err="1"/>
              <a:t>її</a:t>
            </a:r>
            <a:r>
              <a:rPr lang="ru-UA" sz="2400" dirty="0"/>
              <a:t> </a:t>
            </a:r>
            <a:r>
              <a:rPr lang="ru-UA" sz="2400" dirty="0" err="1"/>
              <a:t>вдома</a:t>
            </a:r>
            <a:r>
              <a:rPr lang="ru-UA" sz="2400" dirty="0"/>
              <a:t> на «</a:t>
            </a:r>
            <a:r>
              <a:rPr lang="ru-UA" sz="2400" dirty="0" err="1"/>
              <a:t>дистанційці</a:t>
            </a:r>
            <a:r>
              <a:rPr lang="ru-UA" sz="2400" dirty="0"/>
              <a:t>»</a:t>
            </a:r>
            <a:r>
              <a:rPr lang="uk-UA" sz="2400" dirty="0"/>
              <a:t> чи «сімейці».</a:t>
            </a:r>
          </a:p>
          <a:p>
            <a:endParaRPr lang="uk-UA" sz="2400" dirty="0"/>
          </a:p>
          <a:p>
            <a:endParaRPr lang="uk-UA" sz="2400" dirty="0"/>
          </a:p>
          <a:p>
            <a:endParaRPr lang="ru-UA" sz="2400" dirty="0"/>
          </a:p>
          <a:p>
            <a:r>
              <a:rPr lang="ru-UA" sz="2400" dirty="0"/>
              <a:t>На мою </a:t>
            </a:r>
            <a:r>
              <a:rPr lang="ru-UA" sz="2400" dirty="0" err="1"/>
              <a:t>суб’єктивну</a:t>
            </a:r>
            <a:r>
              <a:rPr lang="ru-UA" sz="2400" dirty="0"/>
              <a:t> думку, з точки </a:t>
            </a:r>
            <a:r>
              <a:rPr lang="ru-UA" sz="2400" dirty="0" err="1"/>
              <a:t>зору</a:t>
            </a:r>
            <a:r>
              <a:rPr lang="ru-UA" sz="2400" dirty="0"/>
              <a:t> </a:t>
            </a:r>
            <a:r>
              <a:rPr lang="ru-UA" sz="2400" dirty="0" err="1"/>
              <a:t>безпеки</a:t>
            </a:r>
            <a:r>
              <a:rPr lang="ru-UA" sz="2400" dirty="0"/>
              <a:t>, </a:t>
            </a:r>
            <a:r>
              <a:rPr lang="ru-UA" sz="2400" dirty="0" err="1"/>
              <a:t>краще</a:t>
            </a:r>
            <a:r>
              <a:rPr lang="ru-UA" sz="2400" dirty="0"/>
              <a:t> </a:t>
            </a:r>
            <a:r>
              <a:rPr lang="ru-UA" sz="2400" dirty="0" err="1"/>
              <a:t>піти</a:t>
            </a:r>
            <a:r>
              <a:rPr lang="ru-UA" sz="2400" dirty="0"/>
              <a:t> до </a:t>
            </a:r>
            <a:r>
              <a:rPr lang="ru-UA" sz="2400" dirty="0" err="1"/>
              <a:t>школи</a:t>
            </a:r>
            <a:r>
              <a:rPr lang="ru-UA" sz="2400" dirty="0"/>
              <a:t>, </a:t>
            </a:r>
            <a:r>
              <a:rPr lang="ru-UA" sz="2400" dirty="0" err="1"/>
              <a:t>бо</a:t>
            </a:r>
            <a:r>
              <a:rPr lang="ru-UA" sz="2400" dirty="0"/>
              <a:t> там вона </a:t>
            </a:r>
            <a:r>
              <a:rPr lang="ru-UA" sz="2400" dirty="0" err="1"/>
              <a:t>гарантовано</a:t>
            </a:r>
            <a:r>
              <a:rPr lang="ru-UA" sz="2400" dirty="0"/>
              <a:t> спуститься в </a:t>
            </a:r>
            <a:r>
              <a:rPr lang="ru-UA" sz="2400" dirty="0" err="1"/>
              <a:t>укриття</a:t>
            </a:r>
            <a:r>
              <a:rPr lang="ru-UA" sz="2400" dirty="0"/>
              <a:t>. </a:t>
            </a:r>
            <a:r>
              <a:rPr lang="ru-UA" sz="2400" dirty="0" err="1"/>
              <a:t>Бо</a:t>
            </a:r>
            <a:r>
              <a:rPr lang="ru-UA" sz="2400" dirty="0"/>
              <a:t>, </a:t>
            </a:r>
            <a:r>
              <a:rPr lang="uk-UA" sz="2400" dirty="0"/>
              <a:t>якщо дитина</a:t>
            </a:r>
            <a:r>
              <a:rPr lang="ru-UA" sz="2400" dirty="0"/>
              <a:t> лишиться сам</a:t>
            </a:r>
            <a:r>
              <a:rPr lang="uk-UA" sz="2400" dirty="0"/>
              <a:t>а</a:t>
            </a:r>
            <a:r>
              <a:rPr lang="ru-UA" sz="2400" dirty="0"/>
              <a:t> </a:t>
            </a:r>
            <a:r>
              <a:rPr lang="ru-UA" sz="2400" dirty="0" err="1"/>
              <a:t>вдома</a:t>
            </a:r>
            <a:r>
              <a:rPr lang="ru-UA" sz="2400" dirty="0"/>
              <a:t>, то не факт </a:t>
            </a:r>
            <a:r>
              <a:rPr lang="ru-UA" sz="2400" dirty="0" err="1"/>
              <a:t>що</a:t>
            </a:r>
            <a:r>
              <a:rPr lang="ru-UA" sz="2400" dirty="0"/>
              <a:t> в</a:t>
            </a:r>
            <a:r>
              <a:rPr lang="uk-UA" sz="2400" dirty="0" err="1"/>
              <a:t>она</a:t>
            </a:r>
            <a:r>
              <a:rPr lang="ru-UA" sz="2400" dirty="0"/>
              <a:t> </a:t>
            </a:r>
            <a:r>
              <a:rPr lang="ru-UA" sz="2400" dirty="0" err="1"/>
              <a:t>піде</a:t>
            </a:r>
            <a:r>
              <a:rPr lang="ru-UA" sz="2400" dirty="0"/>
              <a:t>, особливо </a:t>
            </a:r>
            <a:r>
              <a:rPr lang="ru-UA" sz="2400" dirty="0" err="1"/>
              <a:t>якщо</a:t>
            </a:r>
            <a:r>
              <a:rPr lang="ru-UA" sz="2400" dirty="0"/>
              <a:t> в </a:t>
            </a:r>
            <a:r>
              <a:rPr lang="ru-UA" sz="2400" dirty="0" err="1"/>
              <a:t>будинку</a:t>
            </a:r>
            <a:r>
              <a:rPr lang="ru-UA" sz="2400" dirty="0"/>
              <a:t> не </a:t>
            </a:r>
            <a:r>
              <a:rPr lang="ru-UA" sz="2400" dirty="0" err="1"/>
              <a:t>передбачено</a:t>
            </a:r>
            <a:r>
              <a:rPr lang="ru-UA" sz="2400" dirty="0"/>
              <a:t> </a:t>
            </a:r>
            <a:r>
              <a:rPr lang="ru-UA" sz="2400" dirty="0" err="1"/>
              <a:t>укриття</a:t>
            </a:r>
            <a:r>
              <a:rPr lang="ru-UA" sz="2400" dirty="0"/>
              <a:t> і треба </a:t>
            </a:r>
            <a:r>
              <a:rPr lang="ru-UA" sz="2400" dirty="0" err="1"/>
              <a:t>ще</a:t>
            </a:r>
            <a:r>
              <a:rPr lang="ru-UA" sz="2400" dirty="0"/>
              <a:t> </a:t>
            </a:r>
            <a:r>
              <a:rPr lang="ru-UA" sz="2400" dirty="0" err="1"/>
              <a:t>кудись</a:t>
            </a:r>
            <a:r>
              <a:rPr lang="ru-UA" sz="2400" dirty="0"/>
              <a:t> </a:t>
            </a:r>
            <a:r>
              <a:rPr lang="ru-UA" sz="2400" dirty="0" err="1"/>
              <a:t>іти</a:t>
            </a:r>
            <a:r>
              <a:rPr lang="ru-UA" sz="2400" dirty="0"/>
              <a:t>.</a:t>
            </a:r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F64D-E98B-48CD-8FBD-828CF348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077" y="231457"/>
            <a:ext cx="2143125" cy="2143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05A76-8AEC-4E27-870D-705AF327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151" y="777049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DA6781-3AC5-4F96-B170-C0E7647A1B05}"/>
              </a:ext>
            </a:extLst>
          </p:cNvPr>
          <p:cNvSpPr/>
          <p:nvPr/>
        </p:nvSpPr>
        <p:spPr>
          <a:xfrm>
            <a:off x="1277471" y="954741"/>
            <a:ext cx="15168282" cy="644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Bef>
                <a:spcPts val="3000"/>
              </a:spcBef>
              <a:spcAft>
                <a:spcPts val="1350"/>
              </a:spcAft>
            </a:pPr>
            <a:r>
              <a:rPr lang="ru-UA" b="1" cap="all" dirty="0">
                <a:solidFill>
                  <a:srgbClr val="1F2025"/>
                </a:solidFill>
                <a:latin typeface="Century Gothic Bold"/>
                <a:ea typeface="Times New Roman" panose="02020603050405020304" pitchFamily="18" charset="0"/>
                <a:cs typeface="Times New Roman" panose="02020603050405020304" pitchFamily="18" charset="0"/>
              </a:rPr>
              <a:t>МЕТОДИ ФІЗИЧНОГО ЗАЗЕМЛЕННЯ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заземлити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себе, перше,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Філідор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: «При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корисно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просуватися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UA" b="1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UA" b="1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по квадрату», при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вдихати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4 секунд,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затримувати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4 секунд,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видихати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4 секунд,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затримувати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4 секунд і так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відчуєте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себе тут і зараз. Ви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напружити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розслабити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зосереджуючись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диханні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практикуючи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усвідомленість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усієї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UA" b="1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UA" b="1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Розтяжка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1350"/>
              </a:spcAft>
            </a:pP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Ви можете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трошки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розтягнутися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слідкувати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диханням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відчуттям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UA" b="1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UA" b="1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1350"/>
              </a:spcAft>
            </a:pP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ж таки з упором на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характер, –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Присідання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коротка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пробіжка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вирвати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» вас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паніки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UA" b="1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UA" b="1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1350"/>
              </a:spcAft>
            </a:pP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Звертайте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«5, 4, 3, 2, 1».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суть у тому,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відокремити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4 звуки, 3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текстури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2 запахи і 1 смак</a:t>
            </a:r>
            <a:r>
              <a:rPr lang="uk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(НАСТУПНИЙ СЛАЙД)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UA" b="1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UA" b="1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1350"/>
              </a:spcAft>
            </a:pP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Зосередьтеся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тримайте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кубик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відчуваєте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? Або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заваріть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кави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сконцентруйтеся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ароматі</a:t>
            </a:r>
            <a:r>
              <a:rPr lang="ru-UA" dirty="0">
                <a:solidFill>
                  <a:srgbClr val="1F2025"/>
                </a:solidFill>
                <a:latin typeface="Century Gothic 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A9EC5F-530F-4715-9368-C47776C2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700" y="7274200"/>
            <a:ext cx="2890880" cy="28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3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15747</TotalTime>
  <Words>1370</Words>
  <Application>Microsoft Office PowerPoint</Application>
  <PresentationFormat>Произвольный</PresentationFormat>
  <Paragraphs>172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 Bold</vt:lpstr>
      <vt:lpstr>Century Gothic Regular</vt:lpstr>
      <vt:lpstr>Helvetica</vt:lpstr>
      <vt:lpstr>Symbol</vt:lpstr>
      <vt:lpstr>Times New Roman</vt:lpstr>
      <vt:lpstr>var(--font-sans)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Вчитель (дорослий) теж переживає свою травму.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 Ройз 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Розовый и Красный Иллюстрированный Тест по Русскому Языку Презентация</dc:title>
  <dc:subject/>
  <dc:creator>Admin</dc:creator>
  <dc:description/>
  <cp:lastModifiedBy>Admin</cp:lastModifiedBy>
  <cp:revision>133</cp:revision>
  <cp:lastPrinted>2023-03-23T06:35:11Z</cp:lastPrinted>
  <dcterms:created xsi:type="dcterms:W3CDTF">2006-08-16T00:00:00Z</dcterms:created>
  <dcterms:modified xsi:type="dcterms:W3CDTF">2023-08-25T05:15:17Z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